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/>
  </p:normalViewPr>
  <p:slideViewPr>
    <p:cSldViewPr>
      <p:cViewPr varScale="1">
        <p:scale>
          <a:sx n="90" d="100"/>
          <a:sy n="90" d="100"/>
        </p:scale>
        <p:origin x="5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062D-1A11-481D-88AD-826021D97488}" type="datetimeFigureOut">
              <a:rPr lang="fr-FR" smtClean="0"/>
              <a:pPr/>
              <a:t>01/06/2018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05B962-A111-4839-9A7D-0B662BC68A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062D-1A11-481D-88AD-826021D97488}" type="datetimeFigureOut">
              <a:rPr lang="fr-FR" smtClean="0"/>
              <a:pPr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B962-A111-4839-9A7D-0B662BC68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062D-1A11-481D-88AD-826021D97488}" type="datetimeFigureOut">
              <a:rPr lang="fr-FR" smtClean="0"/>
              <a:pPr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B962-A111-4839-9A7D-0B662BC68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0C062D-1A11-481D-88AD-826021D97488}" type="datetimeFigureOut">
              <a:rPr lang="fr-FR" smtClean="0"/>
              <a:pPr/>
              <a:t>01/06/2018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505B962-A111-4839-9A7D-0B662BC68A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062D-1A11-481D-88AD-826021D97488}" type="datetimeFigureOut">
              <a:rPr lang="fr-FR" smtClean="0"/>
              <a:pPr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B962-A111-4839-9A7D-0B662BC68A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062D-1A11-481D-88AD-826021D97488}" type="datetimeFigureOut">
              <a:rPr lang="fr-FR" smtClean="0"/>
              <a:pPr/>
              <a:t>01/06/2018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B962-A111-4839-9A7D-0B662BC68A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B962-A111-4839-9A7D-0B662BC68A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062D-1A11-481D-88AD-826021D97488}" type="datetimeFigureOut">
              <a:rPr lang="fr-FR" smtClean="0"/>
              <a:pPr/>
              <a:t>01/06/2018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062D-1A11-481D-88AD-826021D97488}" type="datetimeFigureOut">
              <a:rPr lang="fr-FR" smtClean="0"/>
              <a:pPr/>
              <a:t>01/06/2018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B962-A111-4839-9A7D-0B662BC68A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062D-1A11-481D-88AD-826021D97488}" type="datetimeFigureOut">
              <a:rPr lang="fr-FR" smtClean="0"/>
              <a:pPr/>
              <a:t>01/06/2018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B962-A111-4839-9A7D-0B662BC68A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0C062D-1A11-481D-88AD-826021D97488}" type="datetimeFigureOut">
              <a:rPr lang="fr-FR" smtClean="0"/>
              <a:pPr/>
              <a:t>01/06/2018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05B962-A111-4839-9A7D-0B662BC68A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062D-1A11-481D-88AD-826021D97488}" type="datetimeFigureOut">
              <a:rPr lang="fr-FR" smtClean="0"/>
              <a:pPr/>
              <a:t>01/06/2018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05B962-A111-4839-9A7D-0B662BC68A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0C062D-1A11-481D-88AD-826021D97488}" type="datetimeFigureOut">
              <a:rPr lang="fr-FR" smtClean="0"/>
              <a:pPr/>
              <a:t>01/06/2018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505B962-A111-4839-9A7D-0B662BC68A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1470025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/>
              <a:t>MAÇONNERIE /</a:t>
            </a:r>
            <a:br>
              <a:rPr lang="fr-FR" dirty="0"/>
            </a:br>
            <a:r>
              <a:rPr lang="fr-FR" dirty="0"/>
              <a:t>BAC PRO IBP</a:t>
            </a:r>
          </a:p>
        </p:txBody>
      </p:sp>
      <p:pic>
        <p:nvPicPr>
          <p:cNvPr id="1027" name="Picture 3" descr="P:\2bptita\travail\Photos lycée\Maçonnerie IPB\P1110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928802"/>
            <a:ext cx="3855265" cy="3449748"/>
          </a:xfrm>
          <a:prstGeom prst="rect">
            <a:avLst/>
          </a:prstGeom>
          <a:noFill/>
        </p:spPr>
      </p:pic>
      <p:pic>
        <p:nvPicPr>
          <p:cNvPr id="1028" name="Picture 4" descr="P:\2bptita\travail\Photos lycée\Maçonnerie IPB\P1110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4063966" cy="3047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93344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dirty="0"/>
              <a:t>  PRÉSENTATION DES FORMATIONS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4348" y="2285992"/>
            <a:ext cx="7572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lycée propose plusieurs formations :</a:t>
            </a:r>
          </a:p>
          <a:p>
            <a:endParaRPr lang="fr-FR" dirty="0"/>
          </a:p>
          <a:p>
            <a:r>
              <a:rPr lang="fr-FR" dirty="0"/>
              <a:t>Un CAP maçonnerie  (certificat d’aptitude professionnelle) en 2 ans avec 14 semaines de stage en entreprise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et un BAC Pro  IPB en 2 ans en alternance. 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2bptita\travail\Photos lycée\Maçonnerie IPB\P111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6143668" cy="460775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85918" y="714356"/>
            <a:ext cx="54292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    ATELIER IPB</a:t>
            </a:r>
            <a:r>
              <a:rPr lang="fr-FR" dirty="0"/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1A286E0-0C59-45F1-8F10-312088820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0728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417610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26A55F0-CF0B-4E7E-8ADD-0FC24B8CB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3648405" cy="27363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8E1526-DBFF-4AEC-9764-6C61F13C0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7451" y="1877405"/>
            <a:ext cx="3717032" cy="27877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C01738E-D880-4E4C-A752-6CF8261F7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2" y="3429000"/>
            <a:ext cx="364840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9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2bptita\travail\Photos lycée\Maçonnerie IPB\Maçonneri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5806428" cy="435482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357422" y="642918"/>
            <a:ext cx="41434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800" dirty="0"/>
              <a:t>ATELIER CAP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B19386-A595-47E1-AC08-9D3FA7886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43483"/>
            <a:ext cx="3707904" cy="27809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4EE723-E251-4962-9F23-C211C54D0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36" y="2996952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96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47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Constantia</vt:lpstr>
      <vt:lpstr>Wingdings 2</vt:lpstr>
      <vt:lpstr>Papier</vt:lpstr>
      <vt:lpstr>MAÇONNERIE / BAC PRO IBP</vt:lpstr>
      <vt:lpstr>  PRÉSENTATION DES FORMATIONS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MAÇONNERIE/   IBP</dc:title>
  <dc:creator>Utilisateur Windows</dc:creator>
  <cp:lastModifiedBy>cdi</cp:lastModifiedBy>
  <cp:revision>19</cp:revision>
  <dcterms:created xsi:type="dcterms:W3CDTF">2018-03-05T10:46:11Z</dcterms:created>
  <dcterms:modified xsi:type="dcterms:W3CDTF">2018-06-01T07:36:27Z</dcterms:modified>
</cp:coreProperties>
</file>