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FB2F62-E4FC-467B-99EA-AEC345193322}" type="datetimeFigureOut">
              <a:rPr lang="fr-FR" smtClean="0"/>
              <a:pPr/>
              <a:t>07/05/2018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39E265-1140-4BC8-B533-9E3478FC6C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00013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MASONRY / BAC PRO IBP</a:t>
            </a:r>
            <a:endParaRPr lang="fr-FR" dirty="0"/>
          </a:p>
        </p:txBody>
      </p:sp>
      <p:pic>
        <p:nvPicPr>
          <p:cNvPr id="4" name="Picture 4" descr="P:\2bptita\travail\Photos lycée\Maçonnerie IPB\P111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540219" cy="3405164"/>
          </a:xfrm>
          <a:prstGeom prst="rect">
            <a:avLst/>
          </a:prstGeom>
          <a:noFill/>
        </p:spPr>
      </p:pic>
      <p:pic>
        <p:nvPicPr>
          <p:cNvPr id="5" name="Picture 3" descr="P:\2bptita\travail\Photos lycée\Maçonnerie IPB\P111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722" y="2357430"/>
            <a:ext cx="433427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071834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The school offers several courses: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CAP masonry (vocational training certificate) in 2 years with 14 weeks of traineeship.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And a </a:t>
            </a:r>
            <a:r>
              <a:rPr lang="en-US" sz="1800" dirty="0" err="1" smtClean="0"/>
              <a:t>A</a:t>
            </a:r>
            <a:r>
              <a:rPr lang="en-US" sz="1800" dirty="0" smtClean="0"/>
              <a:t>’ Level IPB (work on old buildings) in 2 years; 3 weeks studying at school, 3 weeks working in companies, in turns.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3620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PRESENTATION OF THE COURSES</a:t>
            </a:r>
            <a:endParaRPr lang="fr-FR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00948" cy="80012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IPB WORKSHOP</a:t>
            </a:r>
            <a:endParaRPr lang="fr-FR" dirty="0"/>
          </a:p>
        </p:txBody>
      </p:sp>
      <p:pic>
        <p:nvPicPr>
          <p:cNvPr id="4" name="Picture 2" descr="P:\2bptita\travail\Photos lycée\Maçonnerie IPB\P111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211" y="1881447"/>
            <a:ext cx="5145578" cy="385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xmlns="" id="{81A286E0-0C59-45F1-8F10-312088820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0728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26A55F0-CF0B-4E7E-8ADD-0FC24B8CB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648405" cy="27363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68E1526-DBFF-4AEC-9764-6C61F13C0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7451" y="1877405"/>
            <a:ext cx="3717032" cy="27877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C01738E-D880-4E4C-A752-6CF8261F7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2" y="3429000"/>
            <a:ext cx="3648406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49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2bptita\travail\Photos lycée\Maçonnerie IPB\Maçonneri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572296" cy="4929222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2619" y="285728"/>
            <a:ext cx="7131215" cy="150019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sz="4400" cap="all" smtClean="0"/>
              <a:t>vocational training certificate</a:t>
            </a:r>
            <a:r>
              <a:rPr lang="fr-FR" cap="all" dirty="0" smtClean="0"/>
              <a:t> </a:t>
            </a:r>
            <a:r>
              <a:rPr lang="fr-FR" dirty="0" smtClean="0"/>
              <a:t>WORKSHOP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6B19386-A595-47E1-AC08-9D3FA7886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3483"/>
            <a:ext cx="3707904" cy="2780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24EE723-E251-4962-9F23-C211C54D0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299695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99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58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Papier</vt:lpstr>
      <vt:lpstr>MASONRY / BAC PRO IBP</vt:lpstr>
      <vt:lpstr> PRESENTATION OF THE COURSES</vt:lpstr>
      <vt:lpstr>  IPB WORKSHOP</vt:lpstr>
      <vt:lpstr>Diapositive 4</vt:lpstr>
      <vt:lpstr>Diapositive 5</vt:lpstr>
      <vt:lpstr>  vocational training certificate WORKSHOP</vt:lpstr>
      <vt:lpstr>Diapositive 7</vt:lpstr>
    </vt:vector>
  </TitlesOfParts>
  <Company>RRA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MASONRY /? BAC PRO IBP</dc:title>
  <dc:creator>Utilisateur Windows</dc:creator>
  <cp:lastModifiedBy>Utilisateur Windows</cp:lastModifiedBy>
  <cp:revision>6</cp:revision>
  <dcterms:created xsi:type="dcterms:W3CDTF">2018-04-23T10:08:26Z</dcterms:created>
  <dcterms:modified xsi:type="dcterms:W3CDTF">2018-05-07T13:15:15Z</dcterms:modified>
</cp:coreProperties>
</file>