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660"/>
  </p:normalViewPr>
  <p:slideViewPr>
    <p:cSldViewPr>
      <p:cViewPr varScale="1">
        <p:scale>
          <a:sx n="101" d="100"/>
          <a:sy n="101" d="100"/>
        </p:scale>
        <p:origin x="3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CF0D-5347-4979-A10F-86968F5A977D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39AD-FA75-4444-AA71-6E76BC24571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CF0D-5347-4979-A10F-86968F5A977D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39AD-FA75-4444-AA71-6E76BC24571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CF0D-5347-4979-A10F-86968F5A977D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39AD-FA75-4444-AA71-6E76BC24571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CF0D-5347-4979-A10F-86968F5A977D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39AD-FA75-4444-AA71-6E76BC24571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CF0D-5347-4979-A10F-86968F5A977D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39AD-FA75-4444-AA71-6E76BC24571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CF0D-5347-4979-A10F-86968F5A977D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39AD-FA75-4444-AA71-6E76BC24571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CF0D-5347-4979-A10F-86968F5A977D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39AD-FA75-4444-AA71-6E76BC24571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CF0D-5347-4979-A10F-86968F5A977D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39AD-FA75-4444-AA71-6E76BC24571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CF0D-5347-4979-A10F-86968F5A977D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39AD-FA75-4444-AA71-6E76BC24571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CF0D-5347-4979-A10F-86968F5A977D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39AD-FA75-4444-AA71-6E76BC24571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CF0D-5347-4979-A10F-86968F5A977D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39AD-FA75-4444-AA71-6E76BC24571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6CF0D-5347-4979-A10F-86968F5A977D}" type="datetimeFigureOut">
              <a:rPr lang="fr-FR" smtClean="0"/>
              <a:t>08/05/2018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439AD-FA75-4444-AA71-6E76BC245718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Painting section</a:t>
            </a:r>
            <a:endParaRPr lang="fr-FR" dirty="0"/>
          </a:p>
        </p:txBody>
      </p:sp>
      <p:pic>
        <p:nvPicPr>
          <p:cNvPr id="6" name="Picture 3" descr="P:\2bptita\travail\Photos lycée\Peinture\P11103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4285211" cy="3212869"/>
          </a:xfrm>
          <a:prstGeom prst="rect">
            <a:avLst/>
          </a:prstGeom>
          <a:noFill/>
        </p:spPr>
      </p:pic>
      <p:pic>
        <p:nvPicPr>
          <p:cNvPr id="7" name="Picture 2" descr="P:\2bptita\travail\Photos lycée\Peinture\P1110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3411748" cy="4548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painting workshop</a:t>
            </a:r>
          </a:p>
        </p:txBody>
      </p:sp>
      <p:pic>
        <p:nvPicPr>
          <p:cNvPr id="4" name="Picture 2" descr="P:\2bptita\travail\Photos lycée\Peinture\P11103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1110375.JPG"/>
          <p:cNvPicPr>
            <a:picLocks noChangeAspect="1"/>
          </p:cNvPicPr>
          <p:nvPr/>
        </p:nvPicPr>
        <p:blipFill>
          <a:blip r:embed="rId2" cstate="print">
            <a:lum bright="40000" contrast="-70000"/>
          </a:blip>
          <a:stretch>
            <a:fillRect/>
          </a:stretch>
        </p:blipFill>
        <p:spPr>
          <a:xfrm>
            <a:off x="23781" y="0"/>
            <a:ext cx="9120219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CAP </a:t>
            </a:r>
            <a:r>
              <a:rPr lang="fr-FR" dirty="0" err="1"/>
              <a:t>diploma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CAP means “</a:t>
            </a:r>
            <a:r>
              <a:rPr lang="fr-FR" dirty="0"/>
              <a:t>Certificat d’Aptitude Professionnelle</a:t>
            </a:r>
            <a:r>
              <a:rPr lang="en-US" dirty="0"/>
              <a:t>”</a:t>
            </a:r>
            <a:r>
              <a:rPr lang="fr-FR" dirty="0"/>
              <a:t>, </a:t>
            </a:r>
            <a:r>
              <a:rPr lang="en-US" dirty="0"/>
              <a:t>vocational training certificate</a:t>
            </a:r>
            <a:r>
              <a:rPr lang="fr-FR" dirty="0"/>
              <a:t>.</a:t>
            </a:r>
          </a:p>
          <a:p>
            <a:r>
              <a:rPr lang="en-US" dirty="0"/>
              <a:t>During their CAP painting training, students do</a:t>
            </a:r>
            <a:br>
              <a:rPr lang="en-US" dirty="0"/>
            </a:br>
            <a:r>
              <a:rPr lang="en-US" dirty="0"/>
              <a:t>finishing work, paint application,</a:t>
            </a:r>
            <a:br>
              <a:rPr lang="en-US" dirty="0"/>
            </a:br>
            <a:r>
              <a:rPr lang="en-US" dirty="0"/>
              <a:t>ceiling and partition installation.</a:t>
            </a:r>
            <a:br>
              <a:rPr lang="en-US" dirty="0"/>
            </a:br>
            <a:r>
              <a:rPr lang="en-US" dirty="0"/>
              <a:t>They have 12 weeks of internship in business during their 2-year course.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1st </a:t>
            </a:r>
            <a:r>
              <a:rPr lang="fr-FR" dirty="0" err="1"/>
              <a:t>year</a:t>
            </a:r>
            <a:r>
              <a:rPr lang="fr-FR" dirty="0"/>
              <a:t> class </a:t>
            </a:r>
            <a:r>
              <a:rPr lang="fr-FR" dirty="0" err="1"/>
              <a:t>cabins</a:t>
            </a:r>
            <a:endParaRPr lang="fr-FR" dirty="0"/>
          </a:p>
        </p:txBody>
      </p:sp>
      <p:pic>
        <p:nvPicPr>
          <p:cNvPr id="4" name="Picture 2" descr="P:\2bptita\travail\Photos lycée\Peinture\P11103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3395511" cy="4525963"/>
          </a:xfrm>
          <a:prstGeom prst="rect">
            <a:avLst/>
          </a:prstGeom>
          <a:noFill/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369AECD-B25A-4227-898F-718DFAECB4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32" y="2060848"/>
            <a:ext cx="4283968" cy="32129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CAP terminal class </a:t>
            </a:r>
            <a:r>
              <a:rPr lang="fr-FR" dirty="0" err="1"/>
              <a:t>cabins</a:t>
            </a:r>
            <a:endParaRPr lang="fr-FR" dirty="0"/>
          </a:p>
        </p:txBody>
      </p:sp>
      <p:pic>
        <p:nvPicPr>
          <p:cNvPr id="4" name="Picture 2" descr="P:\2bptita\travail\Photos lycée\Peinture\P11104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357430"/>
            <a:ext cx="4073236" cy="3054927"/>
          </a:xfrm>
          <a:prstGeom prst="rect">
            <a:avLst/>
          </a:prstGeom>
          <a:noFill/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F4F6B98-A8F5-40E7-9250-682C5C0E5B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87424" y="2202974"/>
            <a:ext cx="4485117" cy="33638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36</Words>
  <Application>Microsoft Office PowerPoint</Application>
  <PresentationFormat>Affichage à l'écran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Calibri</vt:lpstr>
      <vt:lpstr>Thème Office</vt:lpstr>
      <vt:lpstr>Painting section</vt:lpstr>
      <vt:lpstr>The painting workshop</vt:lpstr>
      <vt:lpstr>CAP diploma presentation</vt:lpstr>
      <vt:lpstr>1st year class cabins</vt:lpstr>
      <vt:lpstr>CAP terminal class cabins</vt:lpstr>
    </vt:vector>
  </TitlesOfParts>
  <Company>RRA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Painting</dc:title>
  <dc:creator>Utilisateur Windows</dc:creator>
  <cp:lastModifiedBy>Bernadette BORDET</cp:lastModifiedBy>
  <cp:revision>5</cp:revision>
  <dcterms:created xsi:type="dcterms:W3CDTF">2018-03-12T11:00:24Z</dcterms:created>
  <dcterms:modified xsi:type="dcterms:W3CDTF">2018-05-08T16:02:35Z</dcterms:modified>
</cp:coreProperties>
</file>